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0080625" cy="567055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l-PL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3044160"/>
            <a:ext cx="907164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l-PL" sz="44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152680" y="304416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l-PL" sz="4400" spc="-1" strike="noStrike"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571200" y="132660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638040" y="132660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504000" y="304416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571200" y="304416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638040" y="304416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l-PL" sz="4400" spc="-1" strike="noStrike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l-PL" sz="4400" spc="-1" strike="noStrike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l-PL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l-PL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1640" cy="43884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l-PL" sz="4400" spc="-1" strike="noStrike"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l-PL" sz="4400" spc="-1" strike="noStrike"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2680" y="304416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l-PL" sz="4400" spc="-1" strike="noStrike"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907164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pl-PL" sz="4400" spc="-1" strike="noStrike">
                <a:latin typeface="Arial"/>
              </a:rPr>
              <a:t>Kliknij, aby edytować format tekstu tytułu</a:t>
            </a:r>
            <a:endParaRPr b="0" lang="pl-PL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3200" spc="-1" strike="noStrike">
                <a:latin typeface="Arial"/>
              </a:rPr>
              <a:t>Kliknij, aby edytować format tekstu konspektu</a:t>
            </a:r>
            <a:endParaRPr b="0" lang="pl-PL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l-PL" sz="2800" spc="-1" strike="noStrike">
                <a:latin typeface="Arial"/>
              </a:rPr>
              <a:t>Drugi poziom konspektu</a:t>
            </a:r>
            <a:endParaRPr b="0" lang="pl-PL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400" spc="-1" strike="noStrike">
                <a:latin typeface="Arial"/>
              </a:rPr>
              <a:t>Trzeci poziom konspektu</a:t>
            </a:r>
            <a:endParaRPr b="0" lang="pl-PL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l-PL" sz="2000" spc="-1" strike="noStrike">
                <a:latin typeface="Arial"/>
              </a:rPr>
              <a:t>Czwarty poziom konspektu</a:t>
            </a:r>
            <a:endParaRPr b="0" lang="pl-PL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000" spc="-1" strike="noStrike">
                <a:latin typeface="Arial"/>
              </a:rPr>
              <a:t>Piąty poziom konspektu</a:t>
            </a:r>
            <a:endParaRPr b="0" lang="pl-PL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000" spc="-1" strike="noStrike">
                <a:latin typeface="Arial"/>
              </a:rPr>
              <a:t>Szósty poziom konspektu</a:t>
            </a:r>
            <a:endParaRPr b="0" lang="pl-PL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000" spc="-1" strike="noStrike">
                <a:latin typeface="Arial"/>
              </a:rPr>
              <a:t>Siódmy poziom konspektu</a:t>
            </a:r>
            <a:endParaRPr b="0" lang="pl-PL" sz="2000" spc="-1" strike="noStrike"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5165280"/>
            <a:ext cx="2348280" cy="390600"/>
          </a:xfrm>
          <a:prstGeom prst="rect">
            <a:avLst/>
          </a:prstGeom>
        </p:spPr>
        <p:txBody>
          <a:bodyPr lIns="0" rIns="0" tIns="0" bIns="0"/>
          <a:p>
            <a:r>
              <a:rPr b="0" lang="pl-PL" sz="1400" spc="-1" strike="noStrike">
                <a:latin typeface="Times New Roman"/>
              </a:rPr>
              <a:t>&lt;data/godzina&gt;</a:t>
            </a:r>
            <a:endParaRPr b="0" lang="pl-PL" sz="1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5165280"/>
            <a:ext cx="3195000" cy="390600"/>
          </a:xfrm>
          <a:prstGeom prst="rect">
            <a:avLst/>
          </a:prstGeom>
        </p:spPr>
        <p:txBody>
          <a:bodyPr lIns="0" rIns="0" tIns="0" bIns="0"/>
          <a:p>
            <a:pPr algn="ctr"/>
            <a:r>
              <a:rPr b="0" lang="pl-PL" sz="1400" spc="-1" strike="noStrike">
                <a:latin typeface="Times New Roman"/>
              </a:rPr>
              <a:t>&lt;stopka&gt;</a:t>
            </a:r>
            <a:endParaRPr b="0" lang="pl-PL" sz="14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5165280"/>
            <a:ext cx="2348280" cy="390600"/>
          </a:xfrm>
          <a:prstGeom prst="rect">
            <a:avLst/>
          </a:prstGeom>
        </p:spPr>
        <p:txBody>
          <a:bodyPr lIns="0" rIns="0" tIns="0" bIns="0"/>
          <a:p>
            <a:pPr algn="r"/>
            <a:fld id="{B0C82515-2070-4806-BFFA-340220B18051}" type="slidenum">
              <a:rPr b="0" lang="pl-PL" sz="1400" spc="-1" strike="noStrike">
                <a:latin typeface="Times New Roman"/>
              </a:rPr>
              <a:t>&lt;numer&gt;</a:t>
            </a:fld>
            <a:endParaRPr b="0" lang="pl-PL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Shape 1"/>
          <p:cNvSpPr txBox="1"/>
          <p:nvPr/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endParaRPr b="0" lang="pl-PL" sz="4400" spc="-1" strike="noStrike">
              <a:latin typeface="Arial"/>
            </a:endParaRPr>
          </a:p>
        </p:txBody>
      </p:sp>
      <p:sp>
        <p:nvSpPr>
          <p:cNvPr id="42" name="TextShape 2"/>
          <p:cNvSpPr txBox="1"/>
          <p:nvPr/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endParaRPr b="0" lang="pl-PL" sz="3200" spc="-1" strike="noStrike">
              <a:latin typeface="Arial"/>
            </a:endParaRPr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LibreOffice/6.0.3.2$Windows_x86 LibreOffice_project/8f48d515416608e3a835360314dac7e47fd0b821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2019-05-23T13:58:03Z</dcterms:created>
  <dc:creator/>
  <dc:description/>
  <dc:language>pl-PL</dc:language>
  <cp:lastModifiedBy/>
  <cp:revision>0</cp:revision>
  <dc:subject/>
  <dc:title/>
</cp:coreProperties>
</file>